
<file path=[Content_Types].xml><?xml version="1.0" encoding="utf-8"?>
<Types xmlns="http://schemas.openxmlformats.org/package/2006/content-types"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76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>
            <p:custDataLst>
              <p:tags r:id="rId1"/>
            </p:custDataLst>
          </p:nvPr>
        </p:nvSpPr>
        <p:spPr>
          <a:xfrm>
            <a:off x="306705" y="276860"/>
            <a:ext cx="424688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Figure 5-figure supplement 1</a:t>
            </a:r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D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4" name="图片 3" descr="cit-h3 4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7610"/>
            <a:ext cx="5577840" cy="44621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actin5 m,pst-e-m,pst-a-m 2022-10-02 23h04m36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983615"/>
            <a:ext cx="6477000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文本框 53"/>
          <p:cNvSpPr txBox="1"/>
          <p:nvPr>
            <p:custDataLst>
              <p:tags r:id="rId4"/>
            </p:custDataLst>
          </p:nvPr>
        </p:nvSpPr>
        <p:spPr>
          <a:xfrm>
            <a:off x="7319645" y="1759962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51" name="文本框 53"/>
          <p:cNvSpPr txBox="1"/>
          <p:nvPr>
            <p:custDataLst>
              <p:tags r:id="rId5"/>
            </p:custDataLst>
          </p:nvPr>
        </p:nvSpPr>
        <p:spPr>
          <a:xfrm>
            <a:off x="1585595" y="3876675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Cit-H3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1" name="文本框 53"/>
          <p:cNvSpPr txBox="1"/>
          <p:nvPr>
            <p:custDataLst>
              <p:tags r:id="rId6"/>
            </p:custDataLst>
          </p:nvPr>
        </p:nvSpPr>
        <p:spPr>
          <a:xfrm>
            <a:off x="3650614" y="3876974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15KDa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55" name="文本框 53"/>
          <p:cNvSpPr txBox="1"/>
          <p:nvPr>
            <p:custDataLst>
              <p:tags r:id="rId7"/>
            </p:custDataLst>
          </p:nvPr>
        </p:nvSpPr>
        <p:spPr>
          <a:xfrm>
            <a:off x="9341640" y="1848095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42KDa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78" name="文本框 77"/>
          <p:cNvSpPr txBox="1"/>
          <p:nvPr>
            <p:custDataLst>
              <p:tags r:id="rId8"/>
            </p:custDataLst>
          </p:nvPr>
        </p:nvSpPr>
        <p:spPr>
          <a:xfrm rot="18420000">
            <a:off x="2313940" y="4921250"/>
            <a:ext cx="93027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PSTPIP2-cKI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1" name="文本框 80"/>
          <p:cNvSpPr txBox="1"/>
          <p:nvPr>
            <p:custDataLst>
              <p:tags r:id="rId9"/>
            </p:custDataLst>
          </p:nvPr>
        </p:nvSpPr>
        <p:spPr>
          <a:xfrm rot="18360000">
            <a:off x="2014855" y="4862830"/>
            <a:ext cx="616585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FF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3" name="文本框 82"/>
          <p:cNvSpPr txBox="1"/>
          <p:nvPr>
            <p:custDataLst>
              <p:tags r:id="rId10"/>
            </p:custDataLst>
          </p:nvPr>
        </p:nvSpPr>
        <p:spPr>
          <a:xfrm rot="18480000">
            <a:off x="2718435" y="4930140"/>
            <a:ext cx="103314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PSTPIP2-cKI</a:t>
            </a:r>
            <a:endParaRPr kumimoji="0" lang="zh-CN" altLang="en-US" sz="1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+SI+AAI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 rot="18420000">
            <a:off x="8056880" y="2690495"/>
            <a:ext cx="93027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PSTPIP2-cKI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 rot="18360000">
            <a:off x="7757795" y="2632075"/>
            <a:ext cx="616585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FF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 rot="18480000">
            <a:off x="8461375" y="2699385"/>
            <a:ext cx="103314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PSTPIP2-cKI</a:t>
            </a:r>
            <a:endParaRPr kumimoji="0" lang="zh-CN" altLang="en-US" sz="1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+SI+AAI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164715" y="5848985"/>
            <a:ext cx="594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8680450" y="6165215"/>
            <a:ext cx="594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</p:spTree>
    <p:custDataLst>
      <p:tags r:id="rId1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jI3NjgwNWU1ZGZmMjljYjg2MDY5MTNlOWQzYTBjYTc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宽屏</PresentationFormat>
  <Paragraphs>30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157</cp:revision>
  <dcterms:created xsi:type="dcterms:W3CDTF">2019-06-19T02:08:00Z</dcterms:created>
  <dcterms:modified xsi:type="dcterms:W3CDTF">2023-12-23T13:34:45Z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B5466559585E4D5599EDF66F1AEC5FD7_11</vt:lpwstr>
  </property>
</Properties>
</file>